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BA481-CCB8-419F-A6EB-36CB14C55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FEBA55-271C-444F-9D7C-F3714BB8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682D-7CA9-40C5-B735-E71D2ECE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25E6D-C702-4225-B8C3-250A8848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C9ECB-4641-408A-B1E3-8071ED8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7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490A-B534-46D4-8983-6D40260C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BF3712-B718-42E6-B9E1-3F6A88778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65BE8-53C0-4ED5-A758-550453EB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01B55-AEDA-4527-A11B-92B6B8F6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E9BDF-6949-453D-857B-60B9B44C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94A72B-D115-4D95-ADDC-FB335F340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5B064-5334-4E6D-BD22-4C33D8A80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CE685-EB3B-40E3-B738-237A13A2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C4842-38CB-46B6-BA0F-ECFBC177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FB895C-8920-4E2E-951B-57FC031C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C5797-D46F-41BB-A678-A309BBED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B4DA8-55CC-4434-B6FF-1795DB32D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9516B-42FB-4BB7-B879-BCF2B4F8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69060-6B3E-4A41-8DA8-D29993F4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7EFC9-E43E-4085-A983-897F73C5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4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81BB1-7760-4C88-8B5E-55453403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5A75F-71BF-4B52-802F-C58DCF976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C1308-D64D-4C15-9127-1803C2C1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B376C-266C-490D-9D72-9B63E673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5E338-D176-426A-9398-613105AF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3C089-DF9C-4A83-9DD2-0CE34BC5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7BD35-FDA1-4F3A-90A7-424507D7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9725F9-A03C-48BE-BF2E-90D325F8A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360E8-6EE6-4C97-B282-85477660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315E5-5B9C-4FDD-A47E-5826A610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0C1A1-9B2C-4DE0-A5FA-9C06B114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022EC-23AB-4A41-9AB4-37686CC6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006BC-E315-41E1-83A0-D075922F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8E799-A991-43DD-9E8D-22A46B09E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4BCFB0-429A-4DA3-B862-A67405BA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71FE06-A3BE-4D8B-9413-F3CEF1EC1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CED37-CA59-4995-B3DA-DFA16E89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EA9AB3-1DDB-4E85-9AB9-6CD2E1EA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A88A7E-0910-4D33-9C80-6B429CF5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1092-E352-44A6-80BF-4BC09649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03CB50-0B65-4B6C-9B54-F013668A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66FC55-2118-4B95-951D-8EF5155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5C567-8FA9-4A07-BC6B-981BBA6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6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706DE9-F3C4-4DE0-B34C-0CCFA1E7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90D5C8-1007-4EEE-A850-3D04F6C1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AFEF42-42E0-4B0F-9D83-67507969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9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586BE-D3BB-427D-8710-1C0B25DA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7C440-42FF-4F27-B260-B7C802B0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B45C6-35FD-43B1-8FA6-246C823D6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EC9CB-9C94-47D8-944E-EB506BCB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37D4F5-4841-4328-A4E5-4C6A8121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A3F8B7-1E80-418B-ABF5-CA3E4F87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FEC48-A7D5-4DF4-8728-B77D40E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F9AFA8-1167-4F7A-BFD7-C49C23622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D694F1-3C8B-4D5B-8380-D23996AF0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F8FC8-E0BA-478B-B687-FF90418D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0AF194-133C-4F52-9BCE-33273D3D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B622E-83FE-47CB-BCD3-20C275D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9AC03-D63D-4043-A3C2-17625DDA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2970E-C9A8-4517-BFB7-FAF7E6DD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439A9-A302-45F0-82A4-57931957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FBC1-1D78-4CE2-A1EB-9B971D4CF35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F7D5A-4EA2-4828-AEE9-D3E788F81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D91C5-2CBD-4C1C-88ED-551A193E8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7408-BA10-4C03-94FD-07A3FC418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7A012-9EE6-4E3A-BB37-BA631DA7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1" y="1054359"/>
            <a:ext cx="9912220" cy="3080755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Коммуникативно-речевые игры с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детьми, имеющими ОВЗ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990CB-AD69-4D3A-912A-47435F4DE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17" y="511359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Выполнила: Власова Светлана Владимировна</a:t>
            </a:r>
          </a:p>
          <a:p>
            <a:pPr algn="l"/>
            <a:r>
              <a:rPr lang="ru-RU" sz="1800" dirty="0"/>
              <a:t>Педагог-Логопед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48063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04642-940C-4048-9C8B-86C9F3CD3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8" t="20000" r="13980" b="21361"/>
          <a:stretch/>
        </p:blipFill>
        <p:spPr>
          <a:xfrm>
            <a:off x="-1" y="-1"/>
            <a:ext cx="12369385" cy="6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731F2B-783C-4E1A-A0F5-4212A5ECA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t="19864" r="13903" b="21497"/>
          <a:stretch/>
        </p:blipFill>
        <p:spPr>
          <a:xfrm>
            <a:off x="65577" y="0"/>
            <a:ext cx="12269492" cy="70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1CE59D-4DDE-4B29-B223-D8688D1DA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t="19319" r="13903" b="21633"/>
          <a:stretch/>
        </p:blipFill>
        <p:spPr>
          <a:xfrm>
            <a:off x="1" y="-22791"/>
            <a:ext cx="12192000" cy="68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D44714-7C25-4E4F-A7AA-ECC05E237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6" t="19049" r="13750" b="21088"/>
          <a:stretch/>
        </p:blipFill>
        <p:spPr>
          <a:xfrm>
            <a:off x="-111967" y="0"/>
            <a:ext cx="12409714" cy="70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60D4C8-7DCE-49D2-A0BF-0D3EF864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1" t="19592" r="14056" b="21224"/>
          <a:stretch/>
        </p:blipFill>
        <p:spPr>
          <a:xfrm>
            <a:off x="0" y="-65654"/>
            <a:ext cx="12192000" cy="69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FCD95C-8547-4B9E-A4D0-2450FC32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t="19592" r="14132" b="22041"/>
          <a:stretch/>
        </p:blipFill>
        <p:spPr>
          <a:xfrm>
            <a:off x="-139959" y="-139959"/>
            <a:ext cx="12997543" cy="72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6B2E-DBCE-463D-A04F-9569DF7A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181E1-3955-4467-8414-F2ED1A93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A76FD-3937-4AB7-81A9-D51F3722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5" t="7211" r="1071" b="8164"/>
          <a:stretch/>
        </p:blipFill>
        <p:spPr>
          <a:xfrm>
            <a:off x="0" y="-17786"/>
            <a:ext cx="12167118" cy="68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31B11-34A4-4FE1-B37C-9F8CDDF98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8" t="19457" r="14669" b="21360"/>
          <a:stretch/>
        </p:blipFill>
        <p:spPr>
          <a:xfrm>
            <a:off x="121298" y="-1"/>
            <a:ext cx="12139126" cy="69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136C51-7E16-4581-8F69-0AD2E464A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1" t="19728" r="14209" b="21361"/>
          <a:stretch/>
        </p:blipFill>
        <p:spPr>
          <a:xfrm>
            <a:off x="0" y="-1"/>
            <a:ext cx="12192000" cy="69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C0B55F-0EB0-478D-ABB8-4DC18F3B2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8" t="19729" r="14133" b="21768"/>
          <a:stretch/>
        </p:blipFill>
        <p:spPr>
          <a:xfrm>
            <a:off x="0" y="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BE859-096D-49B3-815B-5CA62E7F8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2" t="19320" r="14132" b="20953"/>
          <a:stretch/>
        </p:blipFill>
        <p:spPr>
          <a:xfrm>
            <a:off x="0" y="0"/>
            <a:ext cx="12162098" cy="6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6FA1F4-BB2B-4CCB-8DB2-87EAC1DF3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8" t="19727" r="13903" b="21633"/>
          <a:stretch/>
        </p:blipFill>
        <p:spPr>
          <a:xfrm>
            <a:off x="0" y="-19949"/>
            <a:ext cx="12192000" cy="68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351ED6-BD96-41E3-857D-5A9BACDC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6" t="19592" r="13979" b="22449"/>
          <a:stretch/>
        </p:blipFill>
        <p:spPr>
          <a:xfrm>
            <a:off x="-1" y="0"/>
            <a:ext cx="12158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DAA24-9F93-4B8F-8BFB-DC0C40F7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t="19320" r="14286" b="21225"/>
          <a:stretch/>
        </p:blipFill>
        <p:spPr>
          <a:xfrm>
            <a:off x="-1" y="-74646"/>
            <a:ext cx="12283355" cy="70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84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Коммуникативно-речевые игры с  детьми, имеющими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2024-11-18T11:49:21Z</dcterms:created>
  <dcterms:modified xsi:type="dcterms:W3CDTF">2024-11-20T08:19:21Z</dcterms:modified>
</cp:coreProperties>
</file>